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844BC-E63C-4CEE-BF9E-E253294BC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8D835-7762-45F8-A035-4395A778F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FD674-B651-4A33-82F0-191CD1DC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E778-88A3-47E6-A6E9-6C03BAA7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19094-97F1-4730-B322-C879DBA7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58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7C7A-0678-4E89-971A-6718DE72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C6851-FB6A-485E-8F7D-95B5E1969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29AA8-0A51-4BCD-BE16-C645EB06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849B2-1F1C-4E90-A1FC-F254A809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FF1B8-FBF5-4FED-B2AB-1A7BD2FD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82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4A74C-AE6B-4D3D-A4AE-6C4F307F0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FAAD1-30E2-43DA-9C0A-89E25E2C1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8197-EC61-4180-8DCE-55BC154E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D44E-F47F-4CEF-97DD-B44A5CA3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8F763-735A-4553-BF51-4A3E224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87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5EBC-7BB4-4A53-AE54-2E36A727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AFE98-0A7A-4D55-9C7C-E1761EAB1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DB359-8E8E-41B8-A2CA-07B12F1F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B12B9-9149-4525-BF85-E90704A0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74819-A9F7-4393-9DBF-DA55EE46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77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3483D-B55D-4720-A4F6-6DC09D20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ED911-B21F-4D5A-95A7-969B5C2AA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4D2EA-F3F8-400B-8749-8A5246E4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E4B04-6E5E-48B5-9F43-3A576BCA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E5518-A764-4542-91A7-5C4FE48A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223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0CC3-E256-4740-9765-D60F99EC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A663-1484-4CC7-AC8D-5463AB08E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B9C76-BE96-4BFD-9980-62BF18580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C41D9-A2B2-4D51-B9D3-4A7DE95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CE026-0715-4F8E-B817-18279821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AF99C-EAF5-485C-9A1D-58E5CC13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316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FBCF-0891-4935-BCF5-EEB21AA9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2A3CD-3E83-4B4B-9AAE-C3CFE60AA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D3D01-73ED-4300-9BB2-4449CA581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D9F12-8CC3-43AD-A411-599E24F4E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6A029-D3C3-401F-9D60-18ACF3B07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7210E-56FE-4C55-991B-F4E2D23D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0E28C9-32C1-4757-9E82-A5FEB8DA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2EC0E-B173-4C80-9667-112F95DE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04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2F74-058F-4655-BD68-E762264B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5AC66-F269-4378-9C79-5D1BD994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087F2-741A-44ED-A4E7-91BDF408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058E7-DEDF-4DF0-ADCE-64F27903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44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A9AFA-9215-4BD9-AC26-F4F97DB4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3C4A7-6ADC-4F7B-9ED1-2DDAD49B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476F8-8193-49DA-A05E-A908EBDC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01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CE31-B2F0-4135-A788-BD268AC9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1DE5-A6BD-4DE4-97A6-32D48FF9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90984-B531-447E-88A4-3C7EC32C8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BAD9B-A9C8-4685-8D0E-F80D8074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DE66D-A560-45F4-B26D-1A75C288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C7656-1759-42C4-A4B9-0DF7946F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3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F76F-12AA-4D7B-865D-147C5C03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535A1F-B0B6-42E8-AB70-E648BE94A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5FB3C-DDFB-4DA8-8EE1-5194CE974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7691B-7069-482A-8D20-42B8289F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95372-D188-442A-A3B4-5EA458F1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B8B2A-B67C-4B90-84EB-94064835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96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AAB66E-ABEA-4853-AB22-BDB0A127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2DEC9-7927-4E19-A6E2-1CA189230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AB6D-21CA-4E60-BC4F-887903AFA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34C93-CD1E-437B-A234-8BD222A869AE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71F56-0660-4C43-AB60-18C65B2ED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B102F-8D63-4832-A4EF-8BD8C2EC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997DF-6941-4E3B-AF5F-FA55DB3B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85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7D94-7EBA-41EF-BC15-2C17B0809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AB4FE-1EEA-42C7-94EF-BF9278FBB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3AB25-24AA-4281-8B44-18080BE4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623887"/>
            <a:ext cx="103155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6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1C4C-B0B1-4E8C-8981-C180D582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C2E11-5215-4835-A32C-DBC445FE4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5F54-46A9-4A8D-8B8A-3FD38818B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719137"/>
            <a:ext cx="92297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1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D0FB-D6F5-4B5B-9F56-79188A4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BF47-9940-4DEE-B483-B6761B55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D9864-0FBB-458C-8AF4-11CB0B47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833437"/>
            <a:ext cx="9363075" cy="5191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459C7-427B-4AE1-8DC0-6C0A3D24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633412"/>
            <a:ext cx="100679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D50B-D014-493C-865E-EE5D2F7C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90629-8ED3-4E10-923D-66728175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D0784-A93D-4368-9E26-0CEF5AFE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809625"/>
            <a:ext cx="104584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56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FBAB-73FF-4BDE-B7FC-50A28D23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16A5E-49C9-450C-BAD7-374D2D76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D76F5-4570-4309-B6B2-C3918251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747712"/>
            <a:ext cx="98964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7B60-DAF9-402E-8D62-8D47AF95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AFBA-9CF9-4F5F-BA2C-AC0BC3323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312D7-4F3B-49F6-9871-6DD644AA9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828675"/>
            <a:ext cx="99631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BAF3-83F3-4BA2-881E-BD3D59DA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0ACD3-2AEF-468A-A2B4-E6964D1B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01F8F-1858-479C-BD36-44A884C5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685800"/>
            <a:ext cx="10067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38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AB0BA-F71E-45FD-AD60-301F97D6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AD5BF-ACE4-45F9-9117-991CADA6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0DB35-A0D9-4D66-B510-BA9E74DB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590550"/>
            <a:ext cx="100965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6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41F7-759D-4F0A-BA5A-9EE9B0FB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A11B1-1957-418C-B70A-34BA1932B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F7B8B-651B-4A24-ACF6-810528C3A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842962"/>
            <a:ext cx="102393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2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6DE7-73CC-42CA-A2B4-B93ED777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6E9B8-FDB1-45BC-A28D-2187A651D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F703B-38DC-4E2F-87B0-4A97FA69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619125"/>
            <a:ext cx="110680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8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4E9D-F3C8-4216-8793-3A0E75D0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A939-B724-4308-BF39-F63DE0E3F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676A1-425E-4741-8637-C804E42D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585787"/>
            <a:ext cx="100298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9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FD1D-0FB1-4E4C-996B-48D5F73D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56E3A-4156-4CBA-A914-9A20DA73A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CD84A-9E33-4703-BFDF-D372C66A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923925"/>
            <a:ext cx="104584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32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5A4C-B7D6-410C-AE84-0B2B0366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D8EF-32FF-44BD-A180-E6D3F8890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901B5-A06B-46E6-9501-218AA43B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652462"/>
            <a:ext cx="100869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5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865B-7C52-4811-8ECE-FE4CB463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F05D-5598-445A-BD60-2FDEAEB4D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EF611-4572-4F99-ACF9-1B21B4906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800100"/>
            <a:ext cx="102584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1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8CE42-FF28-4F83-B07D-2A54A1A4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FB610-45A5-4F12-8CA4-FC3AE05A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32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A3B4-8959-4153-AF54-9A8A670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4FFCD-113F-4B4D-AEBB-04CD4F021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39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147B-0E5C-4576-9AAD-5A1814D62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9D959-BCD3-4428-9082-BF74E7FA3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CCCBC-2EE6-49E2-B0B9-46B3EECD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1100137"/>
            <a:ext cx="73628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8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8AD9-DD38-45F8-9C29-DB2666FC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305D-7805-4289-8CE0-13AA2E697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E094F-1FC4-416A-8DC5-46B96D4C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738187"/>
            <a:ext cx="98488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97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41BF-B3BB-4AFD-9B5C-D46D5A0B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DA328-FF80-4025-8C35-AA1BE6FB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A07D1-553F-4B81-8FF4-71EE6259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690562"/>
            <a:ext cx="98964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8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3C4B-941F-40A0-AB4D-4E06C606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4D66D-4D1E-47BE-9EB9-3139A99E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2D0DF-708D-44F1-9873-A7316A6B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723900"/>
            <a:ext cx="8705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1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0A9F-5408-4003-A722-03C689AB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3C8CB-6E04-4F20-9429-9441E1517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A62B0-A1EE-4C21-ACB9-F7A67760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638175"/>
            <a:ext cx="104489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31F2-F473-4D4A-8B40-20F33E57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C9DE-2213-49B2-B064-1A6B69E3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607D5-F68E-4DE4-B41F-0E1235F5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609600"/>
            <a:ext cx="102965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1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E0B5-49D4-4AE0-B7B9-F833463B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0E454-C82A-4929-8526-6BC54D5C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3301A-882F-436A-AC46-A8D935D5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852487"/>
            <a:ext cx="107632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75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amarjeet singh</dc:creator>
  <cp:lastModifiedBy>amarjeet singh</cp:lastModifiedBy>
  <cp:revision>4</cp:revision>
  <dcterms:created xsi:type="dcterms:W3CDTF">2019-07-24T11:48:41Z</dcterms:created>
  <dcterms:modified xsi:type="dcterms:W3CDTF">2019-07-24T17:12:22Z</dcterms:modified>
</cp:coreProperties>
</file>